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handoutMasterIdLst>
    <p:handoutMasterId r:id="rId7"/>
  </p:handoutMasterIdLst>
  <p:sldIdLst>
    <p:sldId id="498" r:id="rId2"/>
    <p:sldId id="502" r:id="rId3"/>
    <p:sldId id="501" r:id="rId4"/>
    <p:sldId id="500" r:id="rId5"/>
  </p:sldIdLst>
  <p:sldSz cx="9144000" cy="6858000" type="screen4x3"/>
  <p:notesSz cx="7077075" cy="93837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pos="56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FFF"/>
    <a:srgbClr val="F60000"/>
    <a:srgbClr val="C00000"/>
    <a:srgbClr val="FF3300"/>
    <a:srgbClr val="FF0000"/>
    <a:srgbClr val="FCA508"/>
    <a:srgbClr val="808080"/>
    <a:srgbClr val="FF9900"/>
    <a:srgbClr val="B10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7839" autoAdjust="0"/>
  </p:normalViewPr>
  <p:slideViewPr>
    <p:cSldViewPr showGuides="1">
      <p:cViewPr varScale="1">
        <p:scale>
          <a:sx n="74" d="100"/>
          <a:sy n="74" d="100"/>
        </p:scale>
        <p:origin x="1164" y="72"/>
      </p:cViewPr>
      <p:guideLst>
        <p:guide orient="horz" pos="3793"/>
        <p:guide pos="5647"/>
      </p:guideLst>
    </p:cSldViewPr>
  </p:slideViewPr>
  <p:outlineViewPr>
    <p:cViewPr>
      <p:scale>
        <a:sx n="33" d="100"/>
        <a:sy n="33" d="100"/>
      </p:scale>
      <p:origin x="0" y="2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710"/>
    </p:cViewPr>
  </p:sorterViewPr>
  <p:notesViewPr>
    <p:cSldViewPr>
      <p:cViewPr varScale="1">
        <p:scale>
          <a:sx n="83" d="100"/>
          <a:sy n="83" d="100"/>
        </p:scale>
        <p:origin x="-3822" y="-96"/>
      </p:cViewPr>
      <p:guideLst>
        <p:guide orient="horz" pos="2955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188" cy="4692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9253" y="0"/>
            <a:ext cx="3066188" cy="4692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6AF00-388F-4B86-8B74-5B297F209352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2974"/>
            <a:ext cx="3066188" cy="4692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9253" y="8912974"/>
            <a:ext cx="3066188" cy="4692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EA838-06A3-4CE0-A672-8E4BAF01AA5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44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943" cy="468676"/>
          </a:xfrm>
          <a:prstGeom prst="rect">
            <a:avLst/>
          </a:prstGeom>
        </p:spPr>
        <p:txBody>
          <a:bodyPr vert="horz" lIns="89346" tIns="44673" rIns="89346" bIns="4467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550" y="0"/>
            <a:ext cx="3066943" cy="468676"/>
          </a:xfrm>
          <a:prstGeom prst="rect">
            <a:avLst/>
          </a:prstGeom>
        </p:spPr>
        <p:txBody>
          <a:bodyPr vert="horz" lIns="89346" tIns="44673" rIns="89346" bIns="44673" rtlCol="0"/>
          <a:lstStyle>
            <a:lvl1pPr algn="r">
              <a:defRPr sz="1200"/>
            </a:lvl1pPr>
          </a:lstStyle>
          <a:p>
            <a:fld id="{7023F98C-3CB0-483D-8912-4635F4073B5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704850"/>
            <a:ext cx="4689475" cy="351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6" tIns="44673" rIns="89346" bIns="4467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393" y="4456791"/>
            <a:ext cx="5662293" cy="4222452"/>
          </a:xfrm>
          <a:prstGeom prst="rect">
            <a:avLst/>
          </a:prstGeom>
        </p:spPr>
        <p:txBody>
          <a:bodyPr vert="horz" lIns="89346" tIns="44673" rIns="89346" bIns="4467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3581"/>
            <a:ext cx="3066943" cy="468676"/>
          </a:xfrm>
          <a:prstGeom prst="rect">
            <a:avLst/>
          </a:prstGeom>
        </p:spPr>
        <p:txBody>
          <a:bodyPr vert="horz" lIns="89346" tIns="44673" rIns="89346" bIns="4467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550" y="8913581"/>
            <a:ext cx="3066943" cy="468676"/>
          </a:xfrm>
          <a:prstGeom prst="rect">
            <a:avLst/>
          </a:prstGeom>
        </p:spPr>
        <p:txBody>
          <a:bodyPr vert="horz" lIns="89346" tIns="44673" rIns="89346" bIns="44673" rtlCol="0" anchor="b"/>
          <a:lstStyle>
            <a:lvl1pPr algn="r">
              <a:defRPr sz="1200"/>
            </a:lvl1pPr>
          </a:lstStyle>
          <a:p>
            <a:fld id="{D47C0332-C57B-4D2B-92C4-5D4690752E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3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400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383658-5F4B-4CB4-B14A-1A9162B8DD48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E8E22-BE9F-4811-BD7F-D5DE563E0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epascual\Desktop\FONDO ENCAB CURVA.pn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2" b="82960"/>
          <a:stretch/>
        </p:blipFill>
        <p:spPr bwMode="auto">
          <a:xfrm>
            <a:off x="0" y="-9872"/>
            <a:ext cx="9143999" cy="112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295636" y="109503"/>
            <a:ext cx="68407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57200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 BL-H-26 – REB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" y="2455540"/>
            <a:ext cx="7867650" cy="329947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39278" y="4308335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Modelo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067944" y="4105275"/>
            <a:ext cx="1253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Alimentação</a:t>
            </a:r>
            <a:r>
              <a:rPr lang="pt-BR" sz="1000" dirty="0" smtClean="0"/>
              <a:t> Elétrica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067944" y="4322749"/>
            <a:ext cx="763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Frequência</a:t>
            </a:r>
            <a:endParaRPr lang="pt-BR" sz="1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13031" y="4337123"/>
            <a:ext cx="6848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Voltagem</a:t>
            </a:r>
            <a:endParaRPr lang="pt-BR" sz="1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71794" y="4215584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Proteção</a:t>
            </a:r>
          </a:p>
          <a:p>
            <a:r>
              <a:rPr lang="pt-BR" sz="1000" dirty="0" smtClean="0"/>
              <a:t>     IP</a:t>
            </a:r>
            <a:endParaRPr lang="pt-BR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820910" y="424641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Potência</a:t>
            </a:r>
            <a:endParaRPr lang="pt-BR" sz="1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06017" y="4111842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Corrente</a:t>
            </a:r>
          </a:p>
          <a:p>
            <a:r>
              <a:rPr lang="pt-BR" sz="1000" dirty="0" smtClean="0"/>
              <a:t>Máxima</a:t>
            </a:r>
            <a:endParaRPr lang="pt-BR" sz="1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54665" y="4161460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Classe</a:t>
            </a:r>
            <a:endParaRPr lang="pt-BR" sz="1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793159" y="4137068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Temperatura </a:t>
            </a:r>
          </a:p>
          <a:p>
            <a:pPr algn="ctr"/>
            <a:r>
              <a:rPr lang="pt-BR" sz="1000" dirty="0"/>
              <a:t>d</a:t>
            </a:r>
            <a:r>
              <a:rPr lang="pt-BR" sz="1000" dirty="0" smtClean="0"/>
              <a:t>e operação</a:t>
            </a:r>
            <a:endParaRPr lang="pt-BR" sz="1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410458" y="1340768"/>
            <a:ext cx="8076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Controladores de </a:t>
            </a:r>
            <a:r>
              <a:rPr lang="es-ES_tradnl" dirty="0" err="1" smtClean="0"/>
              <a:t>velocidade</a:t>
            </a:r>
            <a:r>
              <a:rPr lang="es-ES_tradnl" dirty="0" smtClean="0"/>
              <a:t> </a:t>
            </a:r>
            <a:r>
              <a:rPr lang="es-ES_tradnl" dirty="0" err="1" smtClean="0"/>
              <a:t>eletrônicos</a:t>
            </a:r>
            <a:r>
              <a:rPr lang="es-ES_tradnl" dirty="0" smtClean="0"/>
              <a:t> monofásicos. </a:t>
            </a:r>
            <a:r>
              <a:rPr lang="es-ES_tradnl" dirty="0" err="1" smtClean="0"/>
              <a:t>Disponíveis</a:t>
            </a:r>
            <a:r>
              <a:rPr lang="es-ES_tradnl" dirty="0" smtClean="0"/>
              <a:t> </a:t>
            </a:r>
            <a:r>
              <a:rPr lang="es-ES_tradnl" dirty="0" err="1" smtClean="0"/>
              <a:t>nas</a:t>
            </a:r>
            <a:r>
              <a:rPr lang="es-ES_tradnl" dirty="0" smtClean="0"/>
              <a:t> </a:t>
            </a:r>
            <a:r>
              <a:rPr lang="es-ES_tradnl" dirty="0" err="1" smtClean="0"/>
              <a:t>versões</a:t>
            </a:r>
            <a:r>
              <a:rPr lang="es-ES_tradnl" dirty="0" smtClean="0"/>
              <a:t> de embutir </a:t>
            </a:r>
            <a:r>
              <a:rPr lang="es-ES_tradnl" dirty="0" err="1" smtClean="0"/>
              <a:t>ou</a:t>
            </a:r>
            <a:r>
              <a:rPr lang="es-ES_tradnl" dirty="0" smtClean="0"/>
              <a:t> para </a:t>
            </a:r>
            <a:r>
              <a:rPr lang="es-ES_tradnl" dirty="0" err="1" smtClean="0"/>
              <a:t>montagem</a:t>
            </a:r>
            <a:r>
              <a:rPr lang="es-ES_tradnl" dirty="0" smtClean="0"/>
              <a:t> externa. </a:t>
            </a:r>
            <a:r>
              <a:rPr lang="es-ES_tradnl" dirty="0" err="1" smtClean="0"/>
              <a:t>Proteção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fusível</a:t>
            </a:r>
            <a:r>
              <a:rPr lang="es-ES_tradnl" dirty="0" smtClean="0"/>
              <a:t> (</a:t>
            </a:r>
            <a:r>
              <a:rPr lang="es-ES_tradnl" dirty="0" err="1" smtClean="0"/>
              <a:t>sobressalente</a:t>
            </a:r>
            <a:r>
              <a:rPr lang="es-ES_tradnl" dirty="0" smtClean="0"/>
              <a:t> </a:t>
            </a:r>
            <a:r>
              <a:rPr lang="es-ES_tradnl" dirty="0" err="1" smtClean="0"/>
              <a:t>incluído</a:t>
            </a:r>
            <a:r>
              <a:rPr lang="es-ES_tradnl" dirty="0" smtClean="0"/>
              <a:t>). Ajuste de </a:t>
            </a:r>
            <a:r>
              <a:rPr lang="es-ES_tradnl" dirty="0" err="1" smtClean="0"/>
              <a:t>velocidade</a:t>
            </a:r>
            <a:r>
              <a:rPr lang="es-ES_tradnl" dirty="0" smtClean="0"/>
              <a:t> mínima. </a:t>
            </a:r>
            <a:r>
              <a:rPr lang="es-ES_tradnl" dirty="0" err="1" smtClean="0"/>
              <a:t>Botão</a:t>
            </a:r>
            <a:r>
              <a:rPr lang="es-ES_tradnl" dirty="0" smtClean="0"/>
              <a:t> LIGA/DESLIGA e controle de </a:t>
            </a:r>
            <a:r>
              <a:rPr lang="es-ES_tradnl" dirty="0" err="1" smtClean="0"/>
              <a:t>regulagem</a:t>
            </a:r>
            <a:r>
              <a:rPr lang="es-ES_tradnl" dirty="0" smtClean="0"/>
              <a:t> da </a:t>
            </a:r>
            <a:r>
              <a:rPr lang="es-ES_tradnl" dirty="0" err="1" smtClean="0"/>
              <a:t>velocidade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49168" y="4110147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Corrente</a:t>
            </a:r>
          </a:p>
          <a:p>
            <a:r>
              <a:rPr lang="pt-BR" sz="1000" dirty="0" smtClean="0"/>
              <a:t>Mínima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0457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295636" y="109503"/>
            <a:ext cx="68407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57200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 BL-H-26 – REB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27" y="1912266"/>
            <a:ext cx="7267575" cy="22955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227" y="4221088"/>
            <a:ext cx="7315200" cy="231457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059832" y="5234815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Modelo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36244" y="5001440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Fornecimento Elétrico</a:t>
            </a:r>
            <a:endParaRPr lang="pt-BR" sz="1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836244" y="5272915"/>
            <a:ext cx="763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Frequência</a:t>
            </a:r>
            <a:endParaRPr lang="pt-BR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520166" y="5244199"/>
            <a:ext cx="6848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Voltagem</a:t>
            </a:r>
            <a:endParaRPr lang="pt-BR" sz="1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121748" y="5063183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Proteção</a:t>
            </a:r>
          </a:p>
          <a:p>
            <a:r>
              <a:rPr lang="pt-BR" sz="1000" dirty="0" smtClean="0"/>
              <a:t>     IP</a:t>
            </a:r>
            <a:endParaRPr lang="pt-BR" sz="1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727122" y="5239823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Potência</a:t>
            </a:r>
            <a:endParaRPr lang="pt-BR" sz="1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280898" y="5157870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Corrente</a:t>
            </a:r>
          </a:p>
          <a:p>
            <a:r>
              <a:rPr lang="pt-BR" sz="1000" dirty="0" smtClean="0"/>
              <a:t>Máxima</a:t>
            </a:r>
            <a:endParaRPr lang="pt-BR" sz="1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88790" y="5244199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Classe</a:t>
            </a:r>
            <a:endParaRPr lang="pt-BR" sz="1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375243" y="510360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Temperatura </a:t>
            </a:r>
          </a:p>
          <a:p>
            <a:pPr algn="ctr"/>
            <a:r>
              <a:rPr lang="pt-BR" sz="1000" dirty="0"/>
              <a:t>d</a:t>
            </a:r>
            <a:r>
              <a:rPr lang="pt-BR" sz="1000" dirty="0" smtClean="0"/>
              <a:t>e operação</a:t>
            </a:r>
            <a:endParaRPr lang="pt-BR" sz="1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95636" y="759127"/>
            <a:ext cx="382611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Controlador de </a:t>
            </a:r>
            <a:r>
              <a:rPr lang="es-ES_tradnl" sz="1400" dirty="0" err="1" smtClean="0"/>
              <a:t>velocidade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eletrônico</a:t>
            </a:r>
            <a:r>
              <a:rPr lang="es-ES_tradnl" sz="1400" dirty="0" smtClean="0"/>
              <a:t> monofásico.</a:t>
            </a:r>
          </a:p>
          <a:p>
            <a:r>
              <a:rPr lang="es-ES_tradnl" sz="1400" dirty="0" err="1" smtClean="0"/>
              <a:t>Montagem</a:t>
            </a:r>
            <a:r>
              <a:rPr lang="es-ES_tradnl" sz="1400" dirty="0" smtClean="0"/>
              <a:t> externa.</a:t>
            </a:r>
          </a:p>
          <a:p>
            <a:r>
              <a:rPr lang="es-ES_tradnl" sz="1400" dirty="0" err="1" smtClean="0"/>
              <a:t>Proteção</a:t>
            </a:r>
            <a:r>
              <a:rPr lang="es-ES_tradnl" sz="1400" dirty="0" smtClean="0"/>
              <a:t> por </a:t>
            </a:r>
            <a:r>
              <a:rPr lang="es-ES_tradnl" sz="1400" dirty="0" err="1" smtClean="0"/>
              <a:t>fusível</a:t>
            </a:r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Ajuste de </a:t>
            </a:r>
            <a:r>
              <a:rPr lang="es-ES_tradnl" sz="1400" dirty="0" err="1" smtClean="0"/>
              <a:t>velocidade</a:t>
            </a:r>
            <a:r>
              <a:rPr lang="es-ES_tradnl" sz="1400" dirty="0" smtClean="0"/>
              <a:t> mínima.</a:t>
            </a:r>
          </a:p>
          <a:p>
            <a:r>
              <a:rPr lang="es-ES_tradnl" sz="1400" dirty="0" smtClean="0"/>
              <a:t>Chave LIGA/DESLIGA separada.</a:t>
            </a:r>
            <a:endParaRPr lang="es-ES_tradnl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86527" y="6384388"/>
            <a:ext cx="950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 x L x A (mm):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5301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295636" y="109503"/>
            <a:ext cx="68407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57200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 BL-H-26 – REB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04" y="119675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TD-MIXVENT 127V 60Hz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45892"/>
              </p:ext>
            </p:extLst>
          </p:nvPr>
        </p:nvGraphicFramePr>
        <p:xfrm>
          <a:off x="107505" y="1559493"/>
          <a:ext cx="896401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03"/>
                <a:gridCol w="1792803"/>
                <a:gridCol w="1792803"/>
                <a:gridCol w="1792803"/>
                <a:gridCol w="179280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MODELO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VELOCIDADE MÁXIMA (RPM)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POTÊNCIA</a:t>
                      </a:r>
                      <a:r>
                        <a:rPr lang="pt-BR" sz="1800" baseline="0" dirty="0" smtClean="0"/>
                        <a:t> ABS. MÁXIMA (W)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CORRENTE</a:t>
                      </a:r>
                      <a:r>
                        <a:rPr lang="pt-BR" sz="1800" baseline="0" dirty="0" smtClean="0"/>
                        <a:t> ABS. MÁXIMA (A)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REB</a:t>
                      </a:r>
                      <a:endParaRPr lang="pt-BR" sz="1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160/100</a:t>
                      </a:r>
                      <a:r>
                        <a:rPr lang="pt-BR" sz="1800" b="1" baseline="0" dirty="0" smtClean="0"/>
                        <a:t> SILENT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0,34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REB-1</a:t>
                      </a:r>
                      <a:endParaRPr lang="pt-BR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250/100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0,31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350/125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0,35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REB-1</a:t>
                      </a:r>
                      <a:endParaRPr lang="pt-BR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500/150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0,54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500/160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0,54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800/200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REB-2,5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1000/250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REB-2,5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1300/250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2550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REB-5</a:t>
                      </a:r>
                      <a:endParaRPr lang="pt-BR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2000/315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2700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REB-5</a:t>
                      </a:r>
                      <a:endParaRPr lang="pt-BR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4000/355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1355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464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3,93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6000/400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1451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756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6,28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2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295636" y="109503"/>
            <a:ext cx="68407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57200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 BL-H-26 – REB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04" y="119675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TD-MIXVENT 220V 60Hz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67870"/>
              </p:ext>
            </p:extLst>
          </p:nvPr>
        </p:nvGraphicFramePr>
        <p:xfrm>
          <a:off x="107505" y="1559493"/>
          <a:ext cx="896401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03"/>
                <a:gridCol w="1792803"/>
                <a:gridCol w="1792803"/>
                <a:gridCol w="1792803"/>
                <a:gridCol w="179280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MODELO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VELOCIDADE MÁXIMA (RPM)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POTÊNCIA</a:t>
                      </a:r>
                      <a:r>
                        <a:rPr lang="pt-BR" sz="1800" baseline="0" dirty="0" smtClean="0"/>
                        <a:t> ABS. MÁXIMA (W)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CORRENTE</a:t>
                      </a:r>
                      <a:r>
                        <a:rPr lang="pt-BR" sz="1800" baseline="0" dirty="0" smtClean="0"/>
                        <a:t> ABS. MÁXIMA (A)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REB</a:t>
                      </a:r>
                      <a:endParaRPr lang="pt-BR" sz="1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160/100</a:t>
                      </a:r>
                      <a:r>
                        <a:rPr lang="pt-BR" sz="1800" b="1" baseline="0" dirty="0" smtClean="0"/>
                        <a:t> SILENT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smtClean="0"/>
                        <a:t>2060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0,13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250/100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350/125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0,16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500/150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0,28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500/160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0,28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800/200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0,74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1000/250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1300/250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1,03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REB-2,5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2000/315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1,48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REB-2,5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4000/355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1530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526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2,30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6000/400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855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smtClean="0"/>
                        <a:t>3,80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REB-5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11415</TotalTime>
  <Words>275</Words>
  <Application>Microsoft Office PowerPoint</Application>
  <PresentationFormat>Apresentação na tela (4:3)</PresentationFormat>
  <Paragraphs>163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1_Diseño personalizado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Soler &amp; Palau,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Josep Mª García</dc:creator>
  <cp:lastModifiedBy>Carlos Ferreira Ehlers</cp:lastModifiedBy>
  <cp:revision>876</cp:revision>
  <dcterms:created xsi:type="dcterms:W3CDTF">2010-09-07T07:40:27Z</dcterms:created>
  <dcterms:modified xsi:type="dcterms:W3CDTF">2018-05-29T13:58:46Z</dcterms:modified>
</cp:coreProperties>
</file>