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6"/>
  </p:notesMasterIdLst>
  <p:handoutMasterIdLst>
    <p:handoutMasterId r:id="rId7"/>
  </p:handoutMasterIdLst>
  <p:sldIdLst>
    <p:sldId id="498" r:id="rId2"/>
    <p:sldId id="502" r:id="rId3"/>
    <p:sldId id="501" r:id="rId4"/>
    <p:sldId id="500" r:id="rId5"/>
  </p:sldIdLst>
  <p:sldSz cx="9144000" cy="6858000" type="screen4x3"/>
  <p:notesSz cx="7077075" cy="93837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3">
          <p15:clr>
            <a:srgbClr val="A4A3A4"/>
          </p15:clr>
        </p15:guide>
        <p15:guide id="2" pos="564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5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FFFFFF"/>
    <a:srgbClr val="F60000"/>
    <a:srgbClr val="C00000"/>
    <a:srgbClr val="FF3300"/>
    <a:srgbClr val="FF0000"/>
    <a:srgbClr val="FCA508"/>
    <a:srgbClr val="808080"/>
    <a:srgbClr val="FF9900"/>
    <a:srgbClr val="B10F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7839" autoAdjust="0"/>
  </p:normalViewPr>
  <p:slideViewPr>
    <p:cSldViewPr showGuides="1">
      <p:cViewPr varScale="1">
        <p:scale>
          <a:sx n="74" d="100"/>
          <a:sy n="74" d="100"/>
        </p:scale>
        <p:origin x="1164" y="72"/>
      </p:cViewPr>
      <p:guideLst>
        <p:guide orient="horz" pos="3793"/>
        <p:guide pos="5647"/>
      </p:guideLst>
    </p:cSldViewPr>
  </p:slideViewPr>
  <p:outlineViewPr>
    <p:cViewPr>
      <p:scale>
        <a:sx n="33" d="100"/>
        <a:sy n="33" d="100"/>
      </p:scale>
      <p:origin x="0" y="20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7710"/>
    </p:cViewPr>
  </p:sorterViewPr>
  <p:notesViewPr>
    <p:cSldViewPr>
      <p:cViewPr varScale="1">
        <p:scale>
          <a:sx n="83" d="100"/>
          <a:sy n="83" d="100"/>
        </p:scale>
        <p:origin x="-3822" y="-96"/>
      </p:cViewPr>
      <p:guideLst>
        <p:guide orient="horz" pos="2955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188" cy="4692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9253" y="0"/>
            <a:ext cx="3066188" cy="4692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6AF00-388F-4B86-8B74-5B297F209352}" type="datetimeFigureOut">
              <a:rPr lang="es-ES" smtClean="0"/>
              <a:pPr/>
              <a:t>29/05/2018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912974"/>
            <a:ext cx="3066188" cy="4692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9253" y="8912974"/>
            <a:ext cx="3066188" cy="4692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EA838-06A3-4CE0-A672-8E4BAF01AA5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3440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943" cy="468676"/>
          </a:xfrm>
          <a:prstGeom prst="rect">
            <a:avLst/>
          </a:prstGeom>
        </p:spPr>
        <p:txBody>
          <a:bodyPr vert="horz" lIns="89346" tIns="44673" rIns="89346" bIns="44673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550" y="0"/>
            <a:ext cx="3066943" cy="468676"/>
          </a:xfrm>
          <a:prstGeom prst="rect">
            <a:avLst/>
          </a:prstGeom>
        </p:spPr>
        <p:txBody>
          <a:bodyPr vert="horz" lIns="89346" tIns="44673" rIns="89346" bIns="44673" rtlCol="0"/>
          <a:lstStyle>
            <a:lvl1pPr algn="r">
              <a:defRPr sz="1200"/>
            </a:lvl1pPr>
          </a:lstStyle>
          <a:p>
            <a:fld id="{7023F98C-3CB0-483D-8912-4635F4073B5D}" type="datetimeFigureOut">
              <a:rPr lang="es-ES" smtClean="0"/>
              <a:pPr/>
              <a:t>29/05/2018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3800" y="704850"/>
            <a:ext cx="4689475" cy="3516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346" tIns="44673" rIns="89346" bIns="44673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393" y="4456791"/>
            <a:ext cx="5662293" cy="4222452"/>
          </a:xfrm>
          <a:prstGeom prst="rect">
            <a:avLst/>
          </a:prstGeom>
        </p:spPr>
        <p:txBody>
          <a:bodyPr vert="horz" lIns="89346" tIns="44673" rIns="89346" bIns="4467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913581"/>
            <a:ext cx="3066943" cy="468676"/>
          </a:xfrm>
          <a:prstGeom prst="rect">
            <a:avLst/>
          </a:prstGeom>
        </p:spPr>
        <p:txBody>
          <a:bodyPr vert="horz" lIns="89346" tIns="44673" rIns="89346" bIns="44673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550" y="8913581"/>
            <a:ext cx="3066943" cy="468676"/>
          </a:xfrm>
          <a:prstGeom prst="rect">
            <a:avLst/>
          </a:prstGeom>
        </p:spPr>
        <p:txBody>
          <a:bodyPr vert="horz" lIns="89346" tIns="44673" rIns="89346" bIns="44673" rtlCol="0" anchor="b"/>
          <a:lstStyle>
            <a:lvl1pPr algn="r">
              <a:defRPr sz="1200"/>
            </a:lvl1pPr>
          </a:lstStyle>
          <a:p>
            <a:fld id="{D47C0332-C57B-4D2B-92C4-5D4690752ED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135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383658-5F4B-4CB4-B14A-1A9162B8DD48}" type="datetimeFigureOut">
              <a:rPr lang="es-ES" smtClean="0"/>
              <a:pPr/>
              <a:t>29/05/2018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8E8E22-BE9F-4811-BD7F-D5DE563E03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383658-5F4B-4CB4-B14A-1A9162B8DD48}" type="datetimeFigureOut">
              <a:rPr lang="es-ES" smtClean="0"/>
              <a:pPr/>
              <a:t>29/05/2018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8E8E22-BE9F-4811-BD7F-D5DE563E03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35696" y="274638"/>
            <a:ext cx="5400600" cy="1143000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383658-5F4B-4CB4-B14A-1A9162B8DD48}" type="datetimeFigureOut">
              <a:rPr lang="es-ES" smtClean="0"/>
              <a:pPr/>
              <a:t>29/05/2018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8E8E22-BE9F-4811-BD7F-D5DE563E03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383658-5F4B-4CB4-B14A-1A9162B8DD48}" type="datetimeFigureOut">
              <a:rPr lang="es-ES" smtClean="0"/>
              <a:pPr/>
              <a:t>29/05/2018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8E8E22-BE9F-4811-BD7F-D5DE563E03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383658-5F4B-4CB4-B14A-1A9162B8DD48}" type="datetimeFigureOut">
              <a:rPr lang="es-ES" smtClean="0"/>
              <a:pPr/>
              <a:t>29/05/2018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8E8E22-BE9F-4811-BD7F-D5DE563E03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383658-5F4B-4CB4-B14A-1A9162B8DD48}" type="datetimeFigureOut">
              <a:rPr lang="es-ES" smtClean="0"/>
              <a:pPr/>
              <a:t>29/05/2018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8E8E22-BE9F-4811-BD7F-D5DE563E03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383658-5F4B-4CB4-B14A-1A9162B8DD48}" type="datetimeFigureOut">
              <a:rPr lang="es-ES" smtClean="0"/>
              <a:pPr/>
              <a:t>29/05/2018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8E8E22-BE9F-4811-BD7F-D5DE563E03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383658-5F4B-4CB4-B14A-1A9162B8DD48}" type="datetimeFigureOut">
              <a:rPr lang="es-ES" smtClean="0"/>
              <a:pPr/>
              <a:t>29/05/2018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8E8E22-BE9F-4811-BD7F-D5DE563E03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383658-5F4B-4CB4-B14A-1A9162B8DD48}" type="datetimeFigureOut">
              <a:rPr lang="es-ES" smtClean="0"/>
              <a:pPr/>
              <a:t>29/05/2018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8E8E22-BE9F-4811-BD7F-D5DE563E03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383658-5F4B-4CB4-B14A-1A9162B8DD48}" type="datetimeFigureOut">
              <a:rPr lang="es-ES" smtClean="0"/>
              <a:pPr/>
              <a:t>29/05/2018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8E8E22-BE9F-4811-BD7F-D5DE563E03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epascual\Desktop\FONDO ENCAB CURVA.png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2" b="82960"/>
          <a:stretch/>
        </p:blipFill>
        <p:spPr bwMode="auto">
          <a:xfrm>
            <a:off x="0" y="-9872"/>
            <a:ext cx="9143999" cy="1127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1295636" y="109503"/>
            <a:ext cx="68407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defTabSz="457200"/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S&amp;P BL-H-26 – REB</a:t>
            </a:r>
            <a:endParaRPr lang="es-E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105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180" y="2455540"/>
            <a:ext cx="7867650" cy="329947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339278" y="4308335"/>
            <a:ext cx="5886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Modelo</a:t>
            </a:r>
            <a:endParaRPr lang="pt-BR" sz="1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4067944" y="4105275"/>
            <a:ext cx="12538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Alimentação</a:t>
            </a:r>
            <a:r>
              <a:rPr lang="pt-BR" sz="1000" dirty="0" smtClean="0"/>
              <a:t> Elétrica</a:t>
            </a:r>
            <a:endParaRPr lang="pt-BR" sz="10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4067944" y="4322749"/>
            <a:ext cx="7633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Frequência</a:t>
            </a:r>
            <a:endParaRPr lang="pt-BR" sz="10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713031" y="4337123"/>
            <a:ext cx="6848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Voltagem</a:t>
            </a:r>
            <a:endParaRPr lang="pt-BR" sz="10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5271794" y="4215584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Proteção</a:t>
            </a:r>
          </a:p>
          <a:p>
            <a:r>
              <a:rPr lang="pt-BR" sz="1000" dirty="0" smtClean="0"/>
              <a:t>     IP</a:t>
            </a:r>
            <a:endParaRPr lang="pt-BR" sz="10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5820910" y="4246414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Potência</a:t>
            </a:r>
            <a:endParaRPr lang="pt-BR" sz="10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306017" y="4111842"/>
            <a:ext cx="64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dirty="0" smtClean="0"/>
              <a:t>Corrente</a:t>
            </a:r>
          </a:p>
          <a:p>
            <a:r>
              <a:rPr lang="pt-BR" sz="1000" dirty="0" smtClean="0"/>
              <a:t>Máxima</a:t>
            </a:r>
            <a:endParaRPr lang="pt-BR" sz="10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7354665" y="4161460"/>
            <a:ext cx="5068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dirty="0" smtClean="0"/>
              <a:t>Classe</a:t>
            </a:r>
            <a:endParaRPr lang="pt-BR" sz="10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7793159" y="4137068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dirty="0" smtClean="0"/>
              <a:t>Temperatura </a:t>
            </a:r>
          </a:p>
          <a:p>
            <a:pPr algn="ctr"/>
            <a:r>
              <a:rPr lang="pt-BR" sz="1000" dirty="0"/>
              <a:t>d</a:t>
            </a:r>
            <a:r>
              <a:rPr lang="pt-BR" sz="1000" dirty="0" smtClean="0"/>
              <a:t>e operação</a:t>
            </a:r>
            <a:endParaRPr lang="pt-BR" sz="10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410458" y="1340768"/>
            <a:ext cx="8076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Controladores de </a:t>
            </a:r>
            <a:r>
              <a:rPr lang="es-ES_tradnl" dirty="0" err="1" smtClean="0"/>
              <a:t>velocidade</a:t>
            </a:r>
            <a:r>
              <a:rPr lang="es-ES_tradnl" dirty="0" smtClean="0"/>
              <a:t> </a:t>
            </a:r>
            <a:r>
              <a:rPr lang="es-ES_tradnl" dirty="0" err="1" smtClean="0"/>
              <a:t>eletrônicos</a:t>
            </a:r>
            <a:r>
              <a:rPr lang="es-ES_tradnl" dirty="0" smtClean="0"/>
              <a:t> monofásicos. </a:t>
            </a:r>
            <a:r>
              <a:rPr lang="es-ES_tradnl" dirty="0" err="1" smtClean="0"/>
              <a:t>Disponíveis</a:t>
            </a:r>
            <a:r>
              <a:rPr lang="es-ES_tradnl" dirty="0" smtClean="0"/>
              <a:t> </a:t>
            </a:r>
            <a:r>
              <a:rPr lang="es-ES_tradnl" dirty="0" err="1" smtClean="0"/>
              <a:t>nas</a:t>
            </a:r>
            <a:r>
              <a:rPr lang="es-ES_tradnl" dirty="0" smtClean="0"/>
              <a:t> </a:t>
            </a:r>
            <a:r>
              <a:rPr lang="es-ES_tradnl" dirty="0" err="1" smtClean="0"/>
              <a:t>versões</a:t>
            </a:r>
            <a:r>
              <a:rPr lang="es-ES_tradnl" dirty="0" smtClean="0"/>
              <a:t> de embutir </a:t>
            </a:r>
            <a:r>
              <a:rPr lang="es-ES_tradnl" dirty="0" err="1" smtClean="0"/>
              <a:t>ou</a:t>
            </a:r>
            <a:r>
              <a:rPr lang="es-ES_tradnl" dirty="0" smtClean="0"/>
              <a:t> para </a:t>
            </a:r>
            <a:r>
              <a:rPr lang="es-ES_tradnl" dirty="0" err="1" smtClean="0"/>
              <a:t>montagem</a:t>
            </a:r>
            <a:r>
              <a:rPr lang="es-ES_tradnl" dirty="0" smtClean="0"/>
              <a:t> externa. </a:t>
            </a:r>
            <a:r>
              <a:rPr lang="es-ES_tradnl" dirty="0" err="1" smtClean="0"/>
              <a:t>Proteção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</a:t>
            </a:r>
            <a:r>
              <a:rPr lang="es-ES_tradnl" dirty="0" err="1" smtClean="0"/>
              <a:t>fusível</a:t>
            </a:r>
            <a:r>
              <a:rPr lang="es-ES_tradnl" dirty="0" smtClean="0"/>
              <a:t> (</a:t>
            </a:r>
            <a:r>
              <a:rPr lang="es-ES_tradnl" dirty="0" err="1" smtClean="0"/>
              <a:t>sobressalente</a:t>
            </a:r>
            <a:r>
              <a:rPr lang="es-ES_tradnl" dirty="0" smtClean="0"/>
              <a:t> </a:t>
            </a:r>
            <a:r>
              <a:rPr lang="es-ES_tradnl" dirty="0" err="1" smtClean="0"/>
              <a:t>incluído</a:t>
            </a:r>
            <a:r>
              <a:rPr lang="es-ES_tradnl" dirty="0" smtClean="0"/>
              <a:t>). Ajuste de </a:t>
            </a:r>
            <a:r>
              <a:rPr lang="es-ES_tradnl" dirty="0" err="1" smtClean="0"/>
              <a:t>velocidade</a:t>
            </a:r>
            <a:r>
              <a:rPr lang="es-ES_tradnl" dirty="0" smtClean="0"/>
              <a:t> mínima. </a:t>
            </a:r>
            <a:r>
              <a:rPr lang="es-ES_tradnl" dirty="0" err="1" smtClean="0"/>
              <a:t>Botão</a:t>
            </a:r>
            <a:r>
              <a:rPr lang="es-ES_tradnl" dirty="0" smtClean="0"/>
              <a:t> LIGA/DESLIGA e controle de </a:t>
            </a:r>
            <a:r>
              <a:rPr lang="es-ES_tradnl" dirty="0" err="1" smtClean="0"/>
              <a:t>regulagem</a:t>
            </a:r>
            <a:r>
              <a:rPr lang="es-ES_tradnl" dirty="0" smtClean="0"/>
              <a:t> da </a:t>
            </a:r>
            <a:r>
              <a:rPr lang="es-ES_tradnl" dirty="0" err="1" smtClean="0"/>
              <a:t>velocidade</a:t>
            </a:r>
            <a:r>
              <a:rPr lang="es-ES_tradnl" dirty="0" smtClean="0"/>
              <a:t>.</a:t>
            </a:r>
            <a:endParaRPr lang="es-ES_tradnl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6849168" y="4110147"/>
            <a:ext cx="64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dirty="0" smtClean="0"/>
              <a:t>Corrente</a:t>
            </a:r>
          </a:p>
          <a:p>
            <a:r>
              <a:rPr lang="pt-BR" sz="1000" dirty="0" smtClean="0"/>
              <a:t>Mínima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404571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1295636" y="109503"/>
            <a:ext cx="68407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defTabSz="457200"/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S&amp;P BL-H-26 – REB</a:t>
            </a:r>
            <a:endParaRPr lang="es-E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105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227" y="1912266"/>
            <a:ext cx="7267575" cy="229552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227" y="4221088"/>
            <a:ext cx="7315200" cy="2314575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059832" y="5234815"/>
            <a:ext cx="5886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Modelo</a:t>
            </a:r>
            <a:endParaRPr lang="pt-BR" sz="10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3836244" y="5001440"/>
            <a:ext cx="1338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Fornecimento Elétrico</a:t>
            </a:r>
            <a:endParaRPr lang="pt-BR" sz="10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836244" y="5272915"/>
            <a:ext cx="7633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Frequência</a:t>
            </a:r>
            <a:endParaRPr lang="pt-BR" sz="10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4520166" y="5244199"/>
            <a:ext cx="6848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Voltagem</a:t>
            </a:r>
            <a:endParaRPr lang="pt-BR" sz="10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121748" y="5063183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Proteção</a:t>
            </a:r>
          </a:p>
          <a:p>
            <a:r>
              <a:rPr lang="pt-BR" sz="1000" dirty="0" smtClean="0"/>
              <a:t>     IP</a:t>
            </a:r>
            <a:endParaRPr lang="pt-BR" sz="10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727122" y="5239823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Potência</a:t>
            </a:r>
            <a:endParaRPr lang="pt-BR" sz="10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6280898" y="5157870"/>
            <a:ext cx="64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dirty="0" smtClean="0"/>
              <a:t>Corrente</a:t>
            </a:r>
          </a:p>
          <a:p>
            <a:r>
              <a:rPr lang="pt-BR" sz="1000" dirty="0" smtClean="0"/>
              <a:t>Máxima</a:t>
            </a:r>
            <a:endParaRPr lang="pt-BR" sz="10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6888790" y="5244199"/>
            <a:ext cx="5068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dirty="0" smtClean="0"/>
              <a:t>Classe</a:t>
            </a:r>
            <a:endParaRPr lang="pt-BR" sz="10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7375243" y="5103607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dirty="0" smtClean="0"/>
              <a:t>Temperatura </a:t>
            </a:r>
          </a:p>
          <a:p>
            <a:pPr algn="ctr"/>
            <a:r>
              <a:rPr lang="pt-BR" sz="1000" dirty="0"/>
              <a:t>d</a:t>
            </a:r>
            <a:r>
              <a:rPr lang="pt-BR" sz="1000" dirty="0" smtClean="0"/>
              <a:t>e operação</a:t>
            </a:r>
            <a:endParaRPr lang="pt-BR" sz="10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295636" y="759127"/>
            <a:ext cx="382611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dirty="0" smtClean="0"/>
              <a:t>Controlador de </a:t>
            </a:r>
            <a:r>
              <a:rPr lang="es-ES_tradnl" sz="1400" dirty="0" err="1" smtClean="0"/>
              <a:t>velocidade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eletrônico</a:t>
            </a:r>
            <a:r>
              <a:rPr lang="es-ES_tradnl" sz="1400" dirty="0" smtClean="0"/>
              <a:t> monofásico.</a:t>
            </a:r>
          </a:p>
          <a:p>
            <a:r>
              <a:rPr lang="es-ES_tradnl" sz="1400" dirty="0" err="1" smtClean="0"/>
              <a:t>Montagem</a:t>
            </a:r>
            <a:r>
              <a:rPr lang="es-ES_tradnl" sz="1400" dirty="0" smtClean="0"/>
              <a:t> externa.</a:t>
            </a:r>
          </a:p>
          <a:p>
            <a:r>
              <a:rPr lang="es-ES_tradnl" sz="1400" dirty="0" err="1" smtClean="0"/>
              <a:t>Proteção</a:t>
            </a:r>
            <a:r>
              <a:rPr lang="es-ES_tradnl" sz="1400" dirty="0" smtClean="0"/>
              <a:t> por </a:t>
            </a:r>
            <a:r>
              <a:rPr lang="es-ES_tradnl" sz="1400" dirty="0" err="1" smtClean="0"/>
              <a:t>fusível</a:t>
            </a:r>
            <a:r>
              <a:rPr lang="es-ES_tradnl" sz="1400" dirty="0" smtClean="0"/>
              <a:t>.</a:t>
            </a:r>
          </a:p>
          <a:p>
            <a:r>
              <a:rPr lang="es-ES_tradnl" sz="1400" dirty="0" smtClean="0"/>
              <a:t>Ajuste de </a:t>
            </a:r>
            <a:r>
              <a:rPr lang="es-ES_tradnl" sz="1400" dirty="0" err="1" smtClean="0"/>
              <a:t>velocidade</a:t>
            </a:r>
            <a:r>
              <a:rPr lang="es-ES_tradnl" sz="1400" dirty="0" smtClean="0"/>
              <a:t> mínima.</a:t>
            </a:r>
          </a:p>
          <a:p>
            <a:r>
              <a:rPr lang="es-ES_tradnl" sz="1400" dirty="0" smtClean="0"/>
              <a:t>Chave LIGA/DESLIGA separada.</a:t>
            </a:r>
            <a:endParaRPr lang="es-ES_tradnl" sz="14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1086527" y="6384388"/>
            <a:ext cx="9509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P x L x A (mm):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153012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1295636" y="109503"/>
            <a:ext cx="68407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defTabSz="457200"/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S&amp;P BL-H-26 – REB</a:t>
            </a:r>
            <a:endParaRPr lang="es-E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105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07504" y="1196752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TD-MIXVENT 127V 60Hz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745892"/>
              </p:ext>
            </p:extLst>
          </p:nvPr>
        </p:nvGraphicFramePr>
        <p:xfrm>
          <a:off x="107505" y="1559493"/>
          <a:ext cx="8964015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803"/>
                <a:gridCol w="1792803"/>
                <a:gridCol w="1792803"/>
                <a:gridCol w="1792803"/>
                <a:gridCol w="179280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MODELO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VELOCIDADE MÁXIMA (RPM)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POTÊNCIA</a:t>
                      </a:r>
                      <a:r>
                        <a:rPr lang="pt-BR" sz="1800" baseline="0" dirty="0" smtClean="0"/>
                        <a:t> ABS. MÁXIMA (W)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CORRENTE</a:t>
                      </a:r>
                      <a:r>
                        <a:rPr lang="pt-BR" sz="1800" baseline="0" dirty="0" smtClean="0"/>
                        <a:t> ABS. MÁXIMA (A)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REB</a:t>
                      </a:r>
                      <a:endParaRPr lang="pt-BR" sz="1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160/100</a:t>
                      </a:r>
                      <a:r>
                        <a:rPr lang="pt-BR" sz="1800" b="1" baseline="0" dirty="0" smtClean="0"/>
                        <a:t> SILENT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2510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35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0,34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REB-1</a:t>
                      </a:r>
                      <a:endParaRPr lang="pt-BR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250/100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2540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37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0,31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REB-1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350/125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2570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43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0,35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REB-1</a:t>
                      </a:r>
                      <a:endParaRPr lang="pt-BR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500/150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2640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70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0,54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REB-1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500/160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2640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70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0,54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REB-1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800/200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2340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135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1,14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REB-2,5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1000/250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3100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140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1,33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REB-2,5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1300/250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2550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230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2,20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REB-5</a:t>
                      </a:r>
                      <a:endParaRPr lang="pt-BR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2000/315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2700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290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2,40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REB-5</a:t>
                      </a:r>
                      <a:endParaRPr lang="pt-BR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4000/355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1355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464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3,93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REB-5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6000/400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1451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756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6,28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REB-10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24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1295636" y="109503"/>
            <a:ext cx="68407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defTabSz="457200"/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S&amp;P BL-H-26 – REB</a:t>
            </a:r>
            <a:endParaRPr lang="es-E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105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07504" y="1196752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TD-MIXVENT 220V 60Hz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667870"/>
              </p:ext>
            </p:extLst>
          </p:nvPr>
        </p:nvGraphicFramePr>
        <p:xfrm>
          <a:off x="107505" y="1559493"/>
          <a:ext cx="8964015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803"/>
                <a:gridCol w="1792803"/>
                <a:gridCol w="1792803"/>
                <a:gridCol w="1792803"/>
                <a:gridCol w="179280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MODELO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VELOCIDADE MÁXIMA (RPM)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POTÊNCIA</a:t>
                      </a:r>
                      <a:r>
                        <a:rPr lang="pt-BR" sz="1800" baseline="0" dirty="0" smtClean="0"/>
                        <a:t> ABS. MÁXIMA (W)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CORRENTE</a:t>
                      </a:r>
                      <a:r>
                        <a:rPr lang="pt-BR" sz="1800" baseline="0" dirty="0" smtClean="0"/>
                        <a:t> ABS. MÁXIMA (A)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REB</a:t>
                      </a:r>
                      <a:endParaRPr lang="pt-BR" sz="1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160/100</a:t>
                      </a:r>
                      <a:r>
                        <a:rPr lang="pt-BR" sz="1800" b="1" baseline="0" dirty="0" smtClean="0"/>
                        <a:t> SILENT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smtClean="0"/>
                        <a:t>2060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25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0,13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REB-1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250/100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2210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30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0,14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REB-1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350/125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2300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34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0,16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REB-1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500/150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2620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65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0,28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REB-1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500/160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2620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65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0,28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REB-1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800/200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2370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121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0,74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REB-1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1000/250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3070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140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0,70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REB-1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1300/250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2500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220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1,03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REB-2,5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2000/315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2670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300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1,48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REB-2,5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4000/355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1530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526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2,30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REB-5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6000/400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1600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855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smtClean="0"/>
                        <a:t>3,80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REB-5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84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11415</TotalTime>
  <Words>275</Words>
  <Application>Microsoft Office PowerPoint</Application>
  <PresentationFormat>Apresentação na tela (4:3)</PresentationFormat>
  <Paragraphs>163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1_Diseño personalizado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Soler &amp; Palau, S.A.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Josep Mª García</dc:creator>
  <cp:lastModifiedBy>Carlos Ferreira Ehlers</cp:lastModifiedBy>
  <cp:revision>876</cp:revision>
  <dcterms:created xsi:type="dcterms:W3CDTF">2010-09-07T07:40:27Z</dcterms:created>
  <dcterms:modified xsi:type="dcterms:W3CDTF">2018-05-29T13:58:46Z</dcterms:modified>
</cp:coreProperties>
</file>